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83" r:id="rId2"/>
    <p:sldId id="271"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FF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14" d="100"/>
          <a:sy n="114" d="100"/>
        </p:scale>
        <p:origin x="18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A16C66-725C-42BE-AF6E-2826FC7E733E}" type="datetimeFigureOut">
              <a:rPr lang="en-GB" smtClean="0"/>
              <a:t>19/07/2021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DD3802-EA74-42E0-AF1E-538105F4F716}" type="slidenum">
              <a:rPr lang="en-GB" smtClean="0"/>
              <a:t>‹#›</a:t>
            </a:fld>
            <a:endParaRPr lang="en-GB"/>
          </a:p>
        </p:txBody>
      </p:sp>
    </p:spTree>
    <p:extLst>
      <p:ext uri="{BB962C8B-B14F-4D97-AF65-F5344CB8AC3E}">
        <p14:creationId xmlns:p14="http://schemas.microsoft.com/office/powerpoint/2010/main" val="1310125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E89F4-E6B9-4543-85EB-266AB0A066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1507494-F607-4BCC-B852-D3DA49A303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14390A9-23CF-40DA-9C83-70FA307FD971}"/>
              </a:ext>
            </a:extLst>
          </p:cNvPr>
          <p:cNvSpPr>
            <a:spLocks noGrp="1"/>
          </p:cNvSpPr>
          <p:nvPr>
            <p:ph type="dt" sz="half" idx="10"/>
          </p:nvPr>
        </p:nvSpPr>
        <p:spPr/>
        <p:txBody>
          <a:bodyPr/>
          <a:lstStyle/>
          <a:p>
            <a:fld id="{0984E0CF-71A8-4891-A251-55F5C0347C92}" type="datetimeFigureOut">
              <a:rPr lang="en-GB" smtClean="0"/>
              <a:t>19/07/2021</a:t>
            </a:fld>
            <a:endParaRPr lang="en-GB"/>
          </a:p>
        </p:txBody>
      </p:sp>
      <p:sp>
        <p:nvSpPr>
          <p:cNvPr id="5" name="Footer Placeholder 4">
            <a:extLst>
              <a:ext uri="{FF2B5EF4-FFF2-40B4-BE49-F238E27FC236}">
                <a16:creationId xmlns:a16="http://schemas.microsoft.com/office/drawing/2014/main" id="{B335B0E1-BCC0-4899-BABC-17D679A7B7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79B165-23CB-4889-9695-0C003440327E}"/>
              </a:ext>
            </a:extLst>
          </p:cNvPr>
          <p:cNvSpPr>
            <a:spLocks noGrp="1"/>
          </p:cNvSpPr>
          <p:nvPr>
            <p:ph type="sldNum" sz="quarter" idx="12"/>
          </p:nvPr>
        </p:nvSpPr>
        <p:spPr/>
        <p:txBody>
          <a:bodyPr/>
          <a:lstStyle/>
          <a:p>
            <a:fld id="{1D3B77AB-4EDE-4F13-84D5-D9738C339E70}" type="slidenum">
              <a:rPr lang="en-GB" smtClean="0"/>
              <a:t>‹#›</a:t>
            </a:fld>
            <a:endParaRPr lang="en-GB"/>
          </a:p>
        </p:txBody>
      </p:sp>
    </p:spTree>
    <p:extLst>
      <p:ext uri="{BB962C8B-B14F-4D97-AF65-F5344CB8AC3E}">
        <p14:creationId xmlns:p14="http://schemas.microsoft.com/office/powerpoint/2010/main" val="2276521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D3E99-29B0-47AE-A190-3978054E05E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118CF1-27F8-4242-8CD5-6CB692B5DC2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E6D094-4F6C-434B-B6C9-A6CE506070B3}"/>
              </a:ext>
            </a:extLst>
          </p:cNvPr>
          <p:cNvSpPr>
            <a:spLocks noGrp="1"/>
          </p:cNvSpPr>
          <p:nvPr>
            <p:ph type="dt" sz="half" idx="10"/>
          </p:nvPr>
        </p:nvSpPr>
        <p:spPr/>
        <p:txBody>
          <a:bodyPr/>
          <a:lstStyle/>
          <a:p>
            <a:fld id="{0984E0CF-71A8-4891-A251-55F5C0347C92}" type="datetimeFigureOut">
              <a:rPr lang="en-GB" smtClean="0"/>
              <a:t>19/07/2021</a:t>
            </a:fld>
            <a:endParaRPr lang="en-GB"/>
          </a:p>
        </p:txBody>
      </p:sp>
      <p:sp>
        <p:nvSpPr>
          <p:cNvPr id="5" name="Footer Placeholder 4">
            <a:extLst>
              <a:ext uri="{FF2B5EF4-FFF2-40B4-BE49-F238E27FC236}">
                <a16:creationId xmlns:a16="http://schemas.microsoft.com/office/drawing/2014/main" id="{C06AEDA8-5F6B-458C-8420-359EFAD434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C0AB8B-26C5-4674-9155-358FCDAAC948}"/>
              </a:ext>
            </a:extLst>
          </p:cNvPr>
          <p:cNvSpPr>
            <a:spLocks noGrp="1"/>
          </p:cNvSpPr>
          <p:nvPr>
            <p:ph type="sldNum" sz="quarter" idx="12"/>
          </p:nvPr>
        </p:nvSpPr>
        <p:spPr/>
        <p:txBody>
          <a:bodyPr/>
          <a:lstStyle/>
          <a:p>
            <a:fld id="{1D3B77AB-4EDE-4F13-84D5-D9738C339E70}" type="slidenum">
              <a:rPr lang="en-GB" smtClean="0"/>
              <a:t>‹#›</a:t>
            </a:fld>
            <a:endParaRPr lang="en-GB"/>
          </a:p>
        </p:txBody>
      </p:sp>
    </p:spTree>
    <p:extLst>
      <p:ext uri="{BB962C8B-B14F-4D97-AF65-F5344CB8AC3E}">
        <p14:creationId xmlns:p14="http://schemas.microsoft.com/office/powerpoint/2010/main" val="1788942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A17047-87E6-424C-B4BD-E2AEA901820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546B020-9794-4ADE-8492-8FD45A90B4B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3F4051-7C87-46BD-A6B3-9D42FCCA0FA7}"/>
              </a:ext>
            </a:extLst>
          </p:cNvPr>
          <p:cNvSpPr>
            <a:spLocks noGrp="1"/>
          </p:cNvSpPr>
          <p:nvPr>
            <p:ph type="dt" sz="half" idx="10"/>
          </p:nvPr>
        </p:nvSpPr>
        <p:spPr/>
        <p:txBody>
          <a:bodyPr/>
          <a:lstStyle/>
          <a:p>
            <a:fld id="{0984E0CF-71A8-4891-A251-55F5C0347C92}" type="datetimeFigureOut">
              <a:rPr lang="en-GB" smtClean="0"/>
              <a:t>19/07/2021</a:t>
            </a:fld>
            <a:endParaRPr lang="en-GB"/>
          </a:p>
        </p:txBody>
      </p:sp>
      <p:sp>
        <p:nvSpPr>
          <p:cNvPr id="5" name="Footer Placeholder 4">
            <a:extLst>
              <a:ext uri="{FF2B5EF4-FFF2-40B4-BE49-F238E27FC236}">
                <a16:creationId xmlns:a16="http://schemas.microsoft.com/office/drawing/2014/main" id="{B6ACF449-BFDE-41C6-9F44-9C753ABA16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DC19BC-3A00-42C3-8A55-5F6B419A6497}"/>
              </a:ext>
            </a:extLst>
          </p:cNvPr>
          <p:cNvSpPr>
            <a:spLocks noGrp="1"/>
          </p:cNvSpPr>
          <p:nvPr>
            <p:ph type="sldNum" sz="quarter" idx="12"/>
          </p:nvPr>
        </p:nvSpPr>
        <p:spPr/>
        <p:txBody>
          <a:bodyPr/>
          <a:lstStyle/>
          <a:p>
            <a:fld id="{1D3B77AB-4EDE-4F13-84D5-D9738C339E70}" type="slidenum">
              <a:rPr lang="en-GB" smtClean="0"/>
              <a:t>‹#›</a:t>
            </a:fld>
            <a:endParaRPr lang="en-GB"/>
          </a:p>
        </p:txBody>
      </p:sp>
    </p:spTree>
    <p:extLst>
      <p:ext uri="{BB962C8B-B14F-4D97-AF65-F5344CB8AC3E}">
        <p14:creationId xmlns:p14="http://schemas.microsoft.com/office/powerpoint/2010/main" val="3923226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21463-C32A-48CD-9E5A-3B1EC5675A2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DE8C1DE-9F44-408B-A235-6C1320C621C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126DCC-F929-49FE-9E20-E2DCBFFBA115}"/>
              </a:ext>
            </a:extLst>
          </p:cNvPr>
          <p:cNvSpPr>
            <a:spLocks noGrp="1"/>
          </p:cNvSpPr>
          <p:nvPr>
            <p:ph type="dt" sz="half" idx="10"/>
          </p:nvPr>
        </p:nvSpPr>
        <p:spPr/>
        <p:txBody>
          <a:bodyPr/>
          <a:lstStyle/>
          <a:p>
            <a:fld id="{0984E0CF-71A8-4891-A251-55F5C0347C92}" type="datetimeFigureOut">
              <a:rPr lang="en-GB" smtClean="0"/>
              <a:t>19/07/2021</a:t>
            </a:fld>
            <a:endParaRPr lang="en-GB"/>
          </a:p>
        </p:txBody>
      </p:sp>
      <p:sp>
        <p:nvSpPr>
          <p:cNvPr id="5" name="Footer Placeholder 4">
            <a:extLst>
              <a:ext uri="{FF2B5EF4-FFF2-40B4-BE49-F238E27FC236}">
                <a16:creationId xmlns:a16="http://schemas.microsoft.com/office/drawing/2014/main" id="{0374F550-2518-407D-B445-ABC8305008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9EC60F-6573-4551-AD0E-DE7AD7C99855}"/>
              </a:ext>
            </a:extLst>
          </p:cNvPr>
          <p:cNvSpPr>
            <a:spLocks noGrp="1"/>
          </p:cNvSpPr>
          <p:nvPr>
            <p:ph type="sldNum" sz="quarter" idx="12"/>
          </p:nvPr>
        </p:nvSpPr>
        <p:spPr/>
        <p:txBody>
          <a:bodyPr/>
          <a:lstStyle/>
          <a:p>
            <a:fld id="{1D3B77AB-4EDE-4F13-84D5-D9738C339E70}" type="slidenum">
              <a:rPr lang="en-GB" smtClean="0"/>
              <a:t>‹#›</a:t>
            </a:fld>
            <a:endParaRPr lang="en-GB"/>
          </a:p>
        </p:txBody>
      </p:sp>
    </p:spTree>
    <p:extLst>
      <p:ext uri="{BB962C8B-B14F-4D97-AF65-F5344CB8AC3E}">
        <p14:creationId xmlns:p14="http://schemas.microsoft.com/office/powerpoint/2010/main" val="1687811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6511F-9CEE-4996-A02C-04A65D70C1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C5FFB6E-D337-4FBB-8077-E55284308F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28929E3-5782-43AC-AC22-90ACDA7F9632}"/>
              </a:ext>
            </a:extLst>
          </p:cNvPr>
          <p:cNvSpPr>
            <a:spLocks noGrp="1"/>
          </p:cNvSpPr>
          <p:nvPr>
            <p:ph type="dt" sz="half" idx="10"/>
          </p:nvPr>
        </p:nvSpPr>
        <p:spPr/>
        <p:txBody>
          <a:bodyPr/>
          <a:lstStyle/>
          <a:p>
            <a:fld id="{0984E0CF-71A8-4891-A251-55F5C0347C92}" type="datetimeFigureOut">
              <a:rPr lang="en-GB" smtClean="0"/>
              <a:t>19/07/2021</a:t>
            </a:fld>
            <a:endParaRPr lang="en-GB"/>
          </a:p>
        </p:txBody>
      </p:sp>
      <p:sp>
        <p:nvSpPr>
          <p:cNvPr id="5" name="Footer Placeholder 4">
            <a:extLst>
              <a:ext uri="{FF2B5EF4-FFF2-40B4-BE49-F238E27FC236}">
                <a16:creationId xmlns:a16="http://schemas.microsoft.com/office/drawing/2014/main" id="{2D24C369-68AF-4641-AC63-E63EB719C5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5849C3-56B0-4C3C-B195-9D6CBEDF4351}"/>
              </a:ext>
            </a:extLst>
          </p:cNvPr>
          <p:cNvSpPr>
            <a:spLocks noGrp="1"/>
          </p:cNvSpPr>
          <p:nvPr>
            <p:ph type="sldNum" sz="quarter" idx="12"/>
          </p:nvPr>
        </p:nvSpPr>
        <p:spPr/>
        <p:txBody>
          <a:bodyPr/>
          <a:lstStyle/>
          <a:p>
            <a:fld id="{1D3B77AB-4EDE-4F13-84D5-D9738C339E70}" type="slidenum">
              <a:rPr lang="en-GB" smtClean="0"/>
              <a:t>‹#›</a:t>
            </a:fld>
            <a:endParaRPr lang="en-GB"/>
          </a:p>
        </p:txBody>
      </p:sp>
    </p:spTree>
    <p:extLst>
      <p:ext uri="{BB962C8B-B14F-4D97-AF65-F5344CB8AC3E}">
        <p14:creationId xmlns:p14="http://schemas.microsoft.com/office/powerpoint/2010/main" val="3969544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3995F-0683-49EF-AD1A-5AEC3D76439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FAA8A88-ECB5-4BE6-AFCD-8649FA2B843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6E16287-CAC8-4AE5-8190-3DB2F91C5A1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1695538-C7A7-4B0F-9994-755EC65565C8}"/>
              </a:ext>
            </a:extLst>
          </p:cNvPr>
          <p:cNvSpPr>
            <a:spLocks noGrp="1"/>
          </p:cNvSpPr>
          <p:nvPr>
            <p:ph type="dt" sz="half" idx="10"/>
          </p:nvPr>
        </p:nvSpPr>
        <p:spPr/>
        <p:txBody>
          <a:bodyPr/>
          <a:lstStyle/>
          <a:p>
            <a:fld id="{0984E0CF-71A8-4891-A251-55F5C0347C92}" type="datetimeFigureOut">
              <a:rPr lang="en-GB" smtClean="0"/>
              <a:t>19/07/2021</a:t>
            </a:fld>
            <a:endParaRPr lang="en-GB"/>
          </a:p>
        </p:txBody>
      </p:sp>
      <p:sp>
        <p:nvSpPr>
          <p:cNvPr id="6" name="Footer Placeholder 5">
            <a:extLst>
              <a:ext uri="{FF2B5EF4-FFF2-40B4-BE49-F238E27FC236}">
                <a16:creationId xmlns:a16="http://schemas.microsoft.com/office/drawing/2014/main" id="{3278C87F-5D76-40EF-A87B-EB488A2935E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A12888D-F2EA-4B4C-AFB6-20B6B8B22059}"/>
              </a:ext>
            </a:extLst>
          </p:cNvPr>
          <p:cNvSpPr>
            <a:spLocks noGrp="1"/>
          </p:cNvSpPr>
          <p:nvPr>
            <p:ph type="sldNum" sz="quarter" idx="12"/>
          </p:nvPr>
        </p:nvSpPr>
        <p:spPr/>
        <p:txBody>
          <a:bodyPr/>
          <a:lstStyle/>
          <a:p>
            <a:fld id="{1D3B77AB-4EDE-4F13-84D5-D9738C339E70}" type="slidenum">
              <a:rPr lang="en-GB" smtClean="0"/>
              <a:t>‹#›</a:t>
            </a:fld>
            <a:endParaRPr lang="en-GB"/>
          </a:p>
        </p:txBody>
      </p:sp>
    </p:spTree>
    <p:extLst>
      <p:ext uri="{BB962C8B-B14F-4D97-AF65-F5344CB8AC3E}">
        <p14:creationId xmlns:p14="http://schemas.microsoft.com/office/powerpoint/2010/main" val="3342841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F18DE-7D4D-48B9-A939-987135CDBA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DCC695F-129C-45C8-A44B-2A5C8AC5F8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20EF597-82BE-4401-B135-25B487A6F68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0C879C4-C348-4ECE-A24E-D67AD8B530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D5AE33F-EB57-4B23-A078-C51AE80D42A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47FDE6-0C3B-4743-961E-B56A08C89113}"/>
              </a:ext>
            </a:extLst>
          </p:cNvPr>
          <p:cNvSpPr>
            <a:spLocks noGrp="1"/>
          </p:cNvSpPr>
          <p:nvPr>
            <p:ph type="dt" sz="half" idx="10"/>
          </p:nvPr>
        </p:nvSpPr>
        <p:spPr/>
        <p:txBody>
          <a:bodyPr/>
          <a:lstStyle/>
          <a:p>
            <a:fld id="{0984E0CF-71A8-4891-A251-55F5C0347C92}" type="datetimeFigureOut">
              <a:rPr lang="en-GB" smtClean="0"/>
              <a:t>19/07/2021</a:t>
            </a:fld>
            <a:endParaRPr lang="en-GB"/>
          </a:p>
        </p:txBody>
      </p:sp>
      <p:sp>
        <p:nvSpPr>
          <p:cNvPr id="8" name="Footer Placeholder 7">
            <a:extLst>
              <a:ext uri="{FF2B5EF4-FFF2-40B4-BE49-F238E27FC236}">
                <a16:creationId xmlns:a16="http://schemas.microsoft.com/office/drawing/2014/main" id="{C016CFD0-CFF8-46D2-87DB-8860A3C3E79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23BC58A-CB72-41B6-B0D5-4B95F61049A6}"/>
              </a:ext>
            </a:extLst>
          </p:cNvPr>
          <p:cNvSpPr>
            <a:spLocks noGrp="1"/>
          </p:cNvSpPr>
          <p:nvPr>
            <p:ph type="sldNum" sz="quarter" idx="12"/>
          </p:nvPr>
        </p:nvSpPr>
        <p:spPr/>
        <p:txBody>
          <a:bodyPr/>
          <a:lstStyle/>
          <a:p>
            <a:fld id="{1D3B77AB-4EDE-4F13-84D5-D9738C339E70}" type="slidenum">
              <a:rPr lang="en-GB" smtClean="0"/>
              <a:t>‹#›</a:t>
            </a:fld>
            <a:endParaRPr lang="en-GB"/>
          </a:p>
        </p:txBody>
      </p:sp>
    </p:spTree>
    <p:extLst>
      <p:ext uri="{BB962C8B-B14F-4D97-AF65-F5344CB8AC3E}">
        <p14:creationId xmlns:p14="http://schemas.microsoft.com/office/powerpoint/2010/main" val="2147874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807B5-C8DC-4B30-8B00-B0DD707D16D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6E08332-2812-477F-BE8F-BD203C9598DD}"/>
              </a:ext>
            </a:extLst>
          </p:cNvPr>
          <p:cNvSpPr>
            <a:spLocks noGrp="1"/>
          </p:cNvSpPr>
          <p:nvPr>
            <p:ph type="dt" sz="half" idx="10"/>
          </p:nvPr>
        </p:nvSpPr>
        <p:spPr/>
        <p:txBody>
          <a:bodyPr/>
          <a:lstStyle/>
          <a:p>
            <a:fld id="{0984E0CF-71A8-4891-A251-55F5C0347C92}" type="datetimeFigureOut">
              <a:rPr lang="en-GB" smtClean="0"/>
              <a:t>19/07/2021</a:t>
            </a:fld>
            <a:endParaRPr lang="en-GB"/>
          </a:p>
        </p:txBody>
      </p:sp>
      <p:sp>
        <p:nvSpPr>
          <p:cNvPr id="4" name="Footer Placeholder 3">
            <a:extLst>
              <a:ext uri="{FF2B5EF4-FFF2-40B4-BE49-F238E27FC236}">
                <a16:creationId xmlns:a16="http://schemas.microsoft.com/office/drawing/2014/main" id="{61E86AD2-C5B6-44DE-AB74-335D6FEDC13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376F5AF-7313-4B15-AF31-0963B3BD616D}"/>
              </a:ext>
            </a:extLst>
          </p:cNvPr>
          <p:cNvSpPr>
            <a:spLocks noGrp="1"/>
          </p:cNvSpPr>
          <p:nvPr>
            <p:ph type="sldNum" sz="quarter" idx="12"/>
          </p:nvPr>
        </p:nvSpPr>
        <p:spPr/>
        <p:txBody>
          <a:bodyPr/>
          <a:lstStyle/>
          <a:p>
            <a:fld id="{1D3B77AB-4EDE-4F13-84D5-D9738C339E70}" type="slidenum">
              <a:rPr lang="en-GB" smtClean="0"/>
              <a:t>‹#›</a:t>
            </a:fld>
            <a:endParaRPr lang="en-GB"/>
          </a:p>
        </p:txBody>
      </p:sp>
    </p:spTree>
    <p:extLst>
      <p:ext uri="{BB962C8B-B14F-4D97-AF65-F5344CB8AC3E}">
        <p14:creationId xmlns:p14="http://schemas.microsoft.com/office/powerpoint/2010/main" val="636526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DB4994-2BA3-448A-ADF1-D0033016ABA3}"/>
              </a:ext>
            </a:extLst>
          </p:cNvPr>
          <p:cNvSpPr>
            <a:spLocks noGrp="1"/>
          </p:cNvSpPr>
          <p:nvPr>
            <p:ph type="dt" sz="half" idx="10"/>
          </p:nvPr>
        </p:nvSpPr>
        <p:spPr/>
        <p:txBody>
          <a:bodyPr/>
          <a:lstStyle/>
          <a:p>
            <a:fld id="{0984E0CF-71A8-4891-A251-55F5C0347C92}" type="datetimeFigureOut">
              <a:rPr lang="en-GB" smtClean="0"/>
              <a:t>19/07/2021</a:t>
            </a:fld>
            <a:endParaRPr lang="en-GB"/>
          </a:p>
        </p:txBody>
      </p:sp>
      <p:sp>
        <p:nvSpPr>
          <p:cNvPr id="3" name="Footer Placeholder 2">
            <a:extLst>
              <a:ext uri="{FF2B5EF4-FFF2-40B4-BE49-F238E27FC236}">
                <a16:creationId xmlns:a16="http://schemas.microsoft.com/office/drawing/2014/main" id="{0FC08CFE-3753-4F6E-879C-FAED50C7E86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B5CC6E3-C915-4670-A5EA-2C6C78A2F616}"/>
              </a:ext>
            </a:extLst>
          </p:cNvPr>
          <p:cNvSpPr>
            <a:spLocks noGrp="1"/>
          </p:cNvSpPr>
          <p:nvPr>
            <p:ph type="sldNum" sz="quarter" idx="12"/>
          </p:nvPr>
        </p:nvSpPr>
        <p:spPr/>
        <p:txBody>
          <a:bodyPr/>
          <a:lstStyle/>
          <a:p>
            <a:fld id="{1D3B77AB-4EDE-4F13-84D5-D9738C339E70}" type="slidenum">
              <a:rPr lang="en-GB" smtClean="0"/>
              <a:t>‹#›</a:t>
            </a:fld>
            <a:endParaRPr lang="en-GB"/>
          </a:p>
        </p:txBody>
      </p:sp>
    </p:spTree>
    <p:extLst>
      <p:ext uri="{BB962C8B-B14F-4D97-AF65-F5344CB8AC3E}">
        <p14:creationId xmlns:p14="http://schemas.microsoft.com/office/powerpoint/2010/main" val="1851625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16D96-9BAC-4C2C-BC8D-9B38B2768E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B52F0BA-7C28-4F2F-9DD7-898E20DD96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F0B9F54-1CA1-4CA9-ACB8-6D6E83586C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59E377-919B-4236-8CFC-14933679C77D}"/>
              </a:ext>
            </a:extLst>
          </p:cNvPr>
          <p:cNvSpPr>
            <a:spLocks noGrp="1"/>
          </p:cNvSpPr>
          <p:nvPr>
            <p:ph type="dt" sz="half" idx="10"/>
          </p:nvPr>
        </p:nvSpPr>
        <p:spPr/>
        <p:txBody>
          <a:bodyPr/>
          <a:lstStyle/>
          <a:p>
            <a:fld id="{0984E0CF-71A8-4891-A251-55F5C0347C92}" type="datetimeFigureOut">
              <a:rPr lang="en-GB" smtClean="0"/>
              <a:t>19/07/2021</a:t>
            </a:fld>
            <a:endParaRPr lang="en-GB"/>
          </a:p>
        </p:txBody>
      </p:sp>
      <p:sp>
        <p:nvSpPr>
          <p:cNvPr id="6" name="Footer Placeholder 5">
            <a:extLst>
              <a:ext uri="{FF2B5EF4-FFF2-40B4-BE49-F238E27FC236}">
                <a16:creationId xmlns:a16="http://schemas.microsoft.com/office/drawing/2014/main" id="{F03CF205-8928-4A61-B4FE-39D8167C78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90CA656-24EB-4814-BF89-9B210F41FAB1}"/>
              </a:ext>
            </a:extLst>
          </p:cNvPr>
          <p:cNvSpPr>
            <a:spLocks noGrp="1"/>
          </p:cNvSpPr>
          <p:nvPr>
            <p:ph type="sldNum" sz="quarter" idx="12"/>
          </p:nvPr>
        </p:nvSpPr>
        <p:spPr/>
        <p:txBody>
          <a:bodyPr/>
          <a:lstStyle/>
          <a:p>
            <a:fld id="{1D3B77AB-4EDE-4F13-84D5-D9738C339E70}" type="slidenum">
              <a:rPr lang="en-GB" smtClean="0"/>
              <a:t>‹#›</a:t>
            </a:fld>
            <a:endParaRPr lang="en-GB"/>
          </a:p>
        </p:txBody>
      </p:sp>
    </p:spTree>
    <p:extLst>
      <p:ext uri="{BB962C8B-B14F-4D97-AF65-F5344CB8AC3E}">
        <p14:creationId xmlns:p14="http://schemas.microsoft.com/office/powerpoint/2010/main" val="3821469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87A07-4304-47AC-87D9-F56B8DC2B5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7241506-0DE2-411D-A972-EBB3023E64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31CDC17-91DA-42A4-BF69-2B64129945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DF88563-E5B6-495B-AD26-23EE07FDBCD9}"/>
              </a:ext>
            </a:extLst>
          </p:cNvPr>
          <p:cNvSpPr>
            <a:spLocks noGrp="1"/>
          </p:cNvSpPr>
          <p:nvPr>
            <p:ph type="dt" sz="half" idx="10"/>
          </p:nvPr>
        </p:nvSpPr>
        <p:spPr/>
        <p:txBody>
          <a:bodyPr/>
          <a:lstStyle/>
          <a:p>
            <a:fld id="{0984E0CF-71A8-4891-A251-55F5C0347C92}" type="datetimeFigureOut">
              <a:rPr lang="en-GB" smtClean="0"/>
              <a:t>19/07/2021</a:t>
            </a:fld>
            <a:endParaRPr lang="en-GB"/>
          </a:p>
        </p:txBody>
      </p:sp>
      <p:sp>
        <p:nvSpPr>
          <p:cNvPr id="6" name="Footer Placeholder 5">
            <a:extLst>
              <a:ext uri="{FF2B5EF4-FFF2-40B4-BE49-F238E27FC236}">
                <a16:creationId xmlns:a16="http://schemas.microsoft.com/office/drawing/2014/main" id="{4D173135-057F-415A-BC7C-077B21202F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BB3867-1919-4552-AEAC-A3DCEB334C4F}"/>
              </a:ext>
            </a:extLst>
          </p:cNvPr>
          <p:cNvSpPr>
            <a:spLocks noGrp="1"/>
          </p:cNvSpPr>
          <p:nvPr>
            <p:ph type="sldNum" sz="quarter" idx="12"/>
          </p:nvPr>
        </p:nvSpPr>
        <p:spPr/>
        <p:txBody>
          <a:bodyPr/>
          <a:lstStyle/>
          <a:p>
            <a:fld id="{1D3B77AB-4EDE-4F13-84D5-D9738C339E70}" type="slidenum">
              <a:rPr lang="en-GB" smtClean="0"/>
              <a:t>‹#›</a:t>
            </a:fld>
            <a:endParaRPr lang="en-GB"/>
          </a:p>
        </p:txBody>
      </p:sp>
    </p:spTree>
    <p:extLst>
      <p:ext uri="{BB962C8B-B14F-4D97-AF65-F5344CB8AC3E}">
        <p14:creationId xmlns:p14="http://schemas.microsoft.com/office/powerpoint/2010/main" val="717742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700FA7-4E94-45E1-A645-8B6E74F064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AC8B224-A415-40AD-B29E-7B4D0B5BD5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07F62E-F6D8-4A2A-B50D-63EF583780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84E0CF-71A8-4891-A251-55F5C0347C92}" type="datetimeFigureOut">
              <a:rPr lang="en-GB" smtClean="0"/>
              <a:t>19/07/2021</a:t>
            </a:fld>
            <a:endParaRPr lang="en-GB"/>
          </a:p>
        </p:txBody>
      </p:sp>
      <p:sp>
        <p:nvSpPr>
          <p:cNvPr id="5" name="Footer Placeholder 4">
            <a:extLst>
              <a:ext uri="{FF2B5EF4-FFF2-40B4-BE49-F238E27FC236}">
                <a16:creationId xmlns:a16="http://schemas.microsoft.com/office/drawing/2014/main" id="{CD3E56FC-3C0D-46B0-BBE8-35612CBA5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A3F21C0-13D5-4615-BF16-D77E7E8EB9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3B77AB-4EDE-4F13-84D5-D9738C339E70}" type="slidenum">
              <a:rPr lang="en-GB" smtClean="0"/>
              <a:t>‹#›</a:t>
            </a:fld>
            <a:endParaRPr lang="en-GB"/>
          </a:p>
        </p:txBody>
      </p:sp>
    </p:spTree>
    <p:extLst>
      <p:ext uri="{BB962C8B-B14F-4D97-AF65-F5344CB8AC3E}">
        <p14:creationId xmlns:p14="http://schemas.microsoft.com/office/powerpoint/2010/main" val="2279041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775D9A-2E98-4C58-875D-292D5EA9C6BB}"/>
              </a:ext>
            </a:extLst>
          </p:cNvPr>
          <p:cNvSpPr>
            <a:spLocks noGrp="1"/>
          </p:cNvSpPr>
          <p:nvPr>
            <p:ph idx="1"/>
          </p:nvPr>
        </p:nvSpPr>
        <p:spPr>
          <a:xfrm>
            <a:off x="344557" y="1825625"/>
            <a:ext cx="11436626" cy="4840218"/>
          </a:xfrm>
        </p:spPr>
        <p:txBody>
          <a:bodyPr>
            <a:normAutofit lnSpcReduction="10000"/>
          </a:bodyPr>
          <a:lstStyle/>
          <a:p>
            <a:r>
              <a:rPr lang="en-GB" dirty="0"/>
              <a:t>At </a:t>
            </a:r>
            <a:r>
              <a:rPr lang="en-GB" dirty="0" err="1"/>
              <a:t>Imberhorne</a:t>
            </a:r>
            <a:r>
              <a:rPr lang="en-GB" dirty="0"/>
              <a:t> Students who do not choose the full course GCSE options will complete a Higher Project Qualification. They start with a series of lessons introducing them to important, relevant, ethical issues. </a:t>
            </a:r>
            <a:r>
              <a:rPr lang="en-GB" sz="2000" i="1" dirty="0"/>
              <a:t>See table</a:t>
            </a:r>
            <a:r>
              <a:rPr lang="en-GB" dirty="0"/>
              <a:t>. </a:t>
            </a:r>
          </a:p>
          <a:p>
            <a:r>
              <a:rPr lang="en-GB" dirty="0"/>
              <a:t>The Level 2 Higher Project will develop and extend from one or more of these issues, from a student’s study areas and/or from an area of personal interest or activity outside their main programme of study. It will be based on a topic chosen by the student(s) and agreed as appropriate by the centre. As this is part of their REP curriculum we state that topic choices should fall under the umbrella of this subject: Religions, Ethics and/or Philosophy.</a:t>
            </a:r>
          </a:p>
          <a:p>
            <a:r>
              <a:rPr lang="en-GB" dirty="0"/>
              <a:t>Delivery of the Level 2 Higher Project Qualification also involves some teaching of the necessary skills, supervision and assessment of the student’s progress. It will involve extended autonomous work by the student. </a:t>
            </a:r>
          </a:p>
        </p:txBody>
      </p:sp>
      <p:sp>
        <p:nvSpPr>
          <p:cNvPr id="4" name="Title 1">
            <a:extLst>
              <a:ext uri="{FF2B5EF4-FFF2-40B4-BE49-F238E27FC236}">
                <a16:creationId xmlns:a16="http://schemas.microsoft.com/office/drawing/2014/main" id="{692E9EAD-30E5-47BD-8EF9-1B71A94C5F3F}"/>
              </a:ext>
            </a:extLst>
          </p:cNvPr>
          <p:cNvSpPr>
            <a:spLocks noGrp="1"/>
          </p:cNvSpPr>
          <p:nvPr>
            <p:ph type="title"/>
          </p:nvPr>
        </p:nvSpPr>
        <p:spPr>
          <a:xfrm>
            <a:off x="344557" y="145775"/>
            <a:ext cx="11436626" cy="1325563"/>
          </a:xfrm>
          <a:solidFill>
            <a:srgbClr val="0070C0"/>
          </a:solidFill>
        </p:spPr>
        <p:txBody>
          <a:bodyPr/>
          <a:lstStyle/>
          <a:p>
            <a:r>
              <a:rPr lang="en-GB" b="1" dirty="0">
                <a:solidFill>
                  <a:schemeClr val="bg1"/>
                </a:solidFill>
              </a:rPr>
              <a:t>Key Stage 4 – Core RE - AQA Higher Project </a:t>
            </a:r>
            <a:r>
              <a:rPr lang="en-GB" sz="2400" b="1" dirty="0">
                <a:solidFill>
                  <a:schemeClr val="bg1"/>
                </a:solidFill>
              </a:rPr>
              <a:t>(supported by NATRE – National Association of Teachers of RE)</a:t>
            </a:r>
            <a:endParaRPr lang="en-GB" b="1" dirty="0">
              <a:solidFill>
                <a:schemeClr val="bg1"/>
              </a:solidFill>
            </a:endParaRPr>
          </a:p>
        </p:txBody>
      </p:sp>
    </p:spTree>
    <p:extLst>
      <p:ext uri="{BB962C8B-B14F-4D97-AF65-F5344CB8AC3E}">
        <p14:creationId xmlns:p14="http://schemas.microsoft.com/office/powerpoint/2010/main" val="3429117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2924D-F7BD-4847-AA25-99A85F292BFE}"/>
              </a:ext>
            </a:extLst>
          </p:cNvPr>
          <p:cNvSpPr>
            <a:spLocks noGrp="1"/>
          </p:cNvSpPr>
          <p:nvPr>
            <p:ph type="title"/>
          </p:nvPr>
        </p:nvSpPr>
        <p:spPr>
          <a:xfrm>
            <a:off x="384314" y="365125"/>
            <a:ext cx="11476380" cy="1325563"/>
          </a:xfrm>
          <a:solidFill>
            <a:srgbClr val="0070C0"/>
          </a:solidFill>
        </p:spPr>
        <p:txBody>
          <a:bodyPr/>
          <a:lstStyle/>
          <a:p>
            <a:r>
              <a:rPr lang="en-GB" b="1" dirty="0">
                <a:solidFill>
                  <a:schemeClr val="bg1"/>
                </a:solidFill>
              </a:rPr>
              <a:t>Key Stage 4 - AQA Higher Project</a:t>
            </a:r>
          </a:p>
        </p:txBody>
      </p:sp>
      <p:graphicFrame>
        <p:nvGraphicFramePr>
          <p:cNvPr id="4" name="Content Placeholder 3">
            <a:extLst>
              <a:ext uri="{FF2B5EF4-FFF2-40B4-BE49-F238E27FC236}">
                <a16:creationId xmlns:a16="http://schemas.microsoft.com/office/drawing/2014/main" id="{C91E03A5-3D6A-40BF-B239-D1A5D1D67759}"/>
              </a:ext>
            </a:extLst>
          </p:cNvPr>
          <p:cNvGraphicFramePr>
            <a:graphicFrameLocks noGrp="1"/>
          </p:cNvGraphicFramePr>
          <p:nvPr>
            <p:ph idx="1"/>
            <p:extLst/>
          </p:nvPr>
        </p:nvGraphicFramePr>
        <p:xfrm>
          <a:off x="384314" y="1825624"/>
          <a:ext cx="11476381" cy="4934133"/>
        </p:xfrm>
        <a:graphic>
          <a:graphicData uri="http://schemas.openxmlformats.org/drawingml/2006/table">
            <a:tbl>
              <a:tblPr firstRow="1" bandRow="1">
                <a:tableStyleId>{5C22544A-7EE6-4342-B048-85BDC9FD1C3A}</a:tableStyleId>
              </a:tblPr>
              <a:tblGrid>
                <a:gridCol w="1360596">
                  <a:extLst>
                    <a:ext uri="{9D8B030D-6E8A-4147-A177-3AD203B41FA5}">
                      <a16:colId xmlns:a16="http://schemas.microsoft.com/office/drawing/2014/main" val="3709212507"/>
                    </a:ext>
                  </a:extLst>
                </a:gridCol>
                <a:gridCol w="1535185">
                  <a:extLst>
                    <a:ext uri="{9D8B030D-6E8A-4147-A177-3AD203B41FA5}">
                      <a16:colId xmlns:a16="http://schemas.microsoft.com/office/drawing/2014/main" val="2905408713"/>
                    </a:ext>
                  </a:extLst>
                </a:gridCol>
                <a:gridCol w="1543575">
                  <a:extLst>
                    <a:ext uri="{9D8B030D-6E8A-4147-A177-3AD203B41FA5}">
                      <a16:colId xmlns:a16="http://schemas.microsoft.com/office/drawing/2014/main" val="1274668123"/>
                    </a:ext>
                  </a:extLst>
                </a:gridCol>
                <a:gridCol w="2118576">
                  <a:extLst>
                    <a:ext uri="{9D8B030D-6E8A-4147-A177-3AD203B41FA5}">
                      <a16:colId xmlns:a16="http://schemas.microsoft.com/office/drawing/2014/main" val="2305263940"/>
                    </a:ext>
                  </a:extLst>
                </a:gridCol>
                <a:gridCol w="1639483">
                  <a:extLst>
                    <a:ext uri="{9D8B030D-6E8A-4147-A177-3AD203B41FA5}">
                      <a16:colId xmlns:a16="http://schemas.microsoft.com/office/drawing/2014/main" val="1333041242"/>
                    </a:ext>
                  </a:extLst>
                </a:gridCol>
                <a:gridCol w="1639483">
                  <a:extLst>
                    <a:ext uri="{9D8B030D-6E8A-4147-A177-3AD203B41FA5}">
                      <a16:colId xmlns:a16="http://schemas.microsoft.com/office/drawing/2014/main" val="921690067"/>
                    </a:ext>
                  </a:extLst>
                </a:gridCol>
                <a:gridCol w="1639483">
                  <a:extLst>
                    <a:ext uri="{9D8B030D-6E8A-4147-A177-3AD203B41FA5}">
                      <a16:colId xmlns:a16="http://schemas.microsoft.com/office/drawing/2014/main" val="2638832628"/>
                    </a:ext>
                  </a:extLst>
                </a:gridCol>
              </a:tblGrid>
              <a:tr h="595023">
                <a:tc>
                  <a:txBody>
                    <a:bodyPr/>
                    <a:lstStyle/>
                    <a:p>
                      <a:pPr algn="ctr"/>
                      <a:r>
                        <a:rPr lang="en-GB" dirty="0"/>
                        <a:t>Year </a:t>
                      </a:r>
                    </a:p>
                  </a:txBody>
                  <a:tcPr/>
                </a:tc>
                <a:tc>
                  <a:txBody>
                    <a:bodyPr/>
                    <a:lstStyle/>
                    <a:p>
                      <a:pPr algn="ctr"/>
                      <a:r>
                        <a:rPr lang="en-GB" dirty="0"/>
                        <a:t>Autumn 1</a:t>
                      </a:r>
                    </a:p>
                  </a:txBody>
                  <a:tcPr/>
                </a:tc>
                <a:tc>
                  <a:txBody>
                    <a:bodyPr/>
                    <a:lstStyle/>
                    <a:p>
                      <a:pPr algn="ctr"/>
                      <a:r>
                        <a:rPr lang="en-GB" dirty="0"/>
                        <a:t>Autumn 2</a:t>
                      </a:r>
                    </a:p>
                  </a:txBody>
                  <a:tcPr/>
                </a:tc>
                <a:tc>
                  <a:txBody>
                    <a:bodyPr/>
                    <a:lstStyle/>
                    <a:p>
                      <a:pPr algn="ctr"/>
                      <a:r>
                        <a:rPr lang="en-GB" dirty="0"/>
                        <a:t>Spring 1</a:t>
                      </a:r>
                    </a:p>
                  </a:txBody>
                  <a:tcPr/>
                </a:tc>
                <a:tc>
                  <a:txBody>
                    <a:bodyPr/>
                    <a:lstStyle/>
                    <a:p>
                      <a:pPr algn="ctr"/>
                      <a:r>
                        <a:rPr lang="en-GB" dirty="0"/>
                        <a:t>Spring 2</a:t>
                      </a:r>
                    </a:p>
                  </a:txBody>
                  <a:tcPr/>
                </a:tc>
                <a:tc>
                  <a:txBody>
                    <a:bodyPr/>
                    <a:lstStyle/>
                    <a:p>
                      <a:pPr algn="ctr"/>
                      <a:r>
                        <a:rPr lang="en-GB" dirty="0"/>
                        <a:t>Summer 1</a:t>
                      </a:r>
                    </a:p>
                  </a:txBody>
                  <a:tcPr/>
                </a:tc>
                <a:tc>
                  <a:txBody>
                    <a:bodyPr/>
                    <a:lstStyle/>
                    <a:p>
                      <a:pPr algn="ctr"/>
                      <a:r>
                        <a:rPr lang="en-GB" dirty="0"/>
                        <a:t>Summer 2</a:t>
                      </a:r>
                    </a:p>
                  </a:txBody>
                  <a:tcPr/>
                </a:tc>
                <a:extLst>
                  <a:ext uri="{0D108BD9-81ED-4DB2-BD59-A6C34878D82A}">
                    <a16:rowId xmlns:a16="http://schemas.microsoft.com/office/drawing/2014/main" val="3391423594"/>
                  </a:ext>
                </a:extLst>
              </a:tr>
              <a:tr h="2049598">
                <a:tc>
                  <a:txBody>
                    <a:bodyPr/>
                    <a:lstStyle/>
                    <a:p>
                      <a:pPr algn="ctr"/>
                      <a:endParaRPr lang="en-GB" dirty="0"/>
                    </a:p>
                    <a:p>
                      <a:pPr algn="ctr"/>
                      <a:endParaRPr lang="en-GB" dirty="0"/>
                    </a:p>
                    <a:p>
                      <a:pPr algn="ctr"/>
                      <a:r>
                        <a:rPr lang="en-GB" dirty="0"/>
                        <a:t>10</a:t>
                      </a:r>
                    </a:p>
                  </a:txBody>
                  <a:tcPr/>
                </a:tc>
                <a:tc gridSpan="2">
                  <a:txBody>
                    <a:bodyPr/>
                    <a:lstStyle/>
                    <a:p>
                      <a:pPr algn="ctr"/>
                      <a:r>
                        <a:rPr lang="en-GB" sz="1600" dirty="0"/>
                        <a:t>Students are introduced to a number of topics which could inspire their choice of topic for their research project. </a:t>
                      </a:r>
                    </a:p>
                    <a:p>
                      <a:pPr algn="ctr"/>
                      <a:r>
                        <a:rPr lang="en-GB" sz="1600" dirty="0"/>
                        <a:t>Euthanasia; Abortion; Cloning; Genetic Engineering Animal Rights; Moral Philosophy (Teleological and deontological)</a:t>
                      </a:r>
                    </a:p>
                    <a:p>
                      <a:pPr algn="ctr"/>
                      <a:endParaRPr lang="en-GB" dirty="0"/>
                    </a:p>
                  </a:txBody>
                  <a:tcPr/>
                </a:tc>
                <a:tc hMerge="1">
                  <a:txBody>
                    <a:bodyPr/>
                    <a:lstStyle/>
                    <a:p>
                      <a:endParaRPr lang="en-GB"/>
                    </a:p>
                  </a:txBody>
                  <a:tcPr/>
                </a:tc>
                <a:tc>
                  <a:txBody>
                    <a:bodyPr/>
                    <a:lstStyle/>
                    <a:p>
                      <a:pPr algn="ctr"/>
                      <a:r>
                        <a:rPr lang="en-GB" sz="1600" dirty="0"/>
                        <a:t>Key taught skills:</a:t>
                      </a:r>
                    </a:p>
                    <a:p>
                      <a:pPr algn="ctr"/>
                      <a:r>
                        <a:rPr lang="en-GB" sz="1600" dirty="0"/>
                        <a:t>Research skills (including </a:t>
                      </a:r>
                      <a:r>
                        <a:rPr lang="en-GB" sz="1600" dirty="0" err="1"/>
                        <a:t>deBono’s</a:t>
                      </a:r>
                      <a:r>
                        <a:rPr lang="en-GB" sz="1600" dirty="0"/>
                        <a:t> thinking skills)</a:t>
                      </a:r>
                    </a:p>
                    <a:p>
                      <a:pPr algn="ctr"/>
                      <a:r>
                        <a:rPr lang="en-GB" sz="1600" dirty="0"/>
                        <a:t>Referencing</a:t>
                      </a:r>
                    </a:p>
                    <a:p>
                      <a:pPr algn="ctr"/>
                      <a:r>
                        <a:rPr lang="en-GB" sz="1600" dirty="0"/>
                        <a:t>Note Taking</a:t>
                      </a:r>
                    </a:p>
                    <a:p>
                      <a:pPr algn="ctr"/>
                      <a:r>
                        <a:rPr lang="en-GB" sz="1600" dirty="0"/>
                        <a:t>Essay writing</a:t>
                      </a:r>
                    </a:p>
                    <a:p>
                      <a:pPr algn="ctr"/>
                      <a:r>
                        <a:rPr lang="en-GB" sz="1600" dirty="0"/>
                        <a:t>Time/project management</a:t>
                      </a:r>
                      <a:endParaRPr lang="en-GB" dirty="0"/>
                    </a:p>
                  </a:txBody>
                  <a:tcPr/>
                </a:tc>
                <a:tc>
                  <a:txBody>
                    <a:bodyPr/>
                    <a:lstStyle/>
                    <a:p>
                      <a:pPr algn="ctr"/>
                      <a:endParaRPr lang="en-GB" dirty="0"/>
                    </a:p>
                    <a:p>
                      <a:pPr algn="ctr"/>
                      <a:r>
                        <a:rPr lang="en-GB" dirty="0"/>
                        <a:t>Research and Production log work </a:t>
                      </a:r>
                    </a:p>
                  </a:txBody>
                  <a:tcPr/>
                </a:tc>
                <a:tc>
                  <a:txBody>
                    <a:bodyPr/>
                    <a:lstStyle/>
                    <a:p>
                      <a:pPr algn="ctr"/>
                      <a:endParaRPr lang="en-GB" dirty="0"/>
                    </a:p>
                    <a:p>
                      <a:pPr algn="ctr"/>
                      <a:r>
                        <a:rPr lang="en-GB" dirty="0"/>
                        <a:t>Research and essay writing begins</a:t>
                      </a:r>
                    </a:p>
                  </a:txBody>
                  <a:tcPr/>
                </a:tc>
                <a:tc>
                  <a:txBody>
                    <a:bodyPr/>
                    <a:lstStyle/>
                    <a:p>
                      <a:pPr algn="ctr"/>
                      <a:endParaRPr lang="en-GB" dirty="0"/>
                    </a:p>
                    <a:p>
                      <a:pPr algn="ctr"/>
                      <a:r>
                        <a:rPr lang="en-GB" dirty="0"/>
                        <a:t>Essay Writing</a:t>
                      </a:r>
                    </a:p>
                  </a:txBody>
                  <a:tcPr/>
                </a:tc>
                <a:extLst>
                  <a:ext uri="{0D108BD9-81ED-4DB2-BD59-A6C34878D82A}">
                    <a16:rowId xmlns:a16="http://schemas.microsoft.com/office/drawing/2014/main" val="1628588317"/>
                  </a:ext>
                </a:extLst>
              </a:tr>
              <a:tr h="2022630">
                <a:tc>
                  <a:txBody>
                    <a:bodyPr/>
                    <a:lstStyle/>
                    <a:p>
                      <a:pPr algn="ctr"/>
                      <a:endParaRPr lang="en-GB" dirty="0"/>
                    </a:p>
                    <a:p>
                      <a:pPr algn="ctr"/>
                      <a:endParaRPr lang="en-GB" dirty="0"/>
                    </a:p>
                    <a:p>
                      <a:pPr algn="ctr"/>
                      <a:r>
                        <a:rPr lang="en-GB" dirty="0"/>
                        <a:t>11</a:t>
                      </a:r>
                    </a:p>
                  </a:txBody>
                  <a:tcPr/>
                </a:tc>
                <a:tc>
                  <a:txBody>
                    <a:bodyPr/>
                    <a:lstStyle/>
                    <a:p>
                      <a:pPr algn="ctr"/>
                      <a:r>
                        <a:rPr lang="en-GB" dirty="0"/>
                        <a:t>Essays completed</a:t>
                      </a:r>
                    </a:p>
                    <a:p>
                      <a:pPr algn="ctr"/>
                      <a:endParaRPr lang="en-GB" dirty="0"/>
                    </a:p>
                    <a:p>
                      <a:pPr algn="ctr"/>
                      <a:r>
                        <a:rPr lang="en-GB" dirty="0"/>
                        <a:t>Production log work</a:t>
                      </a:r>
                    </a:p>
                    <a:p>
                      <a:pPr algn="ctr"/>
                      <a:endParaRPr lang="en-GB" dirty="0"/>
                    </a:p>
                  </a:txBody>
                  <a:tcPr/>
                </a:tc>
                <a:tc>
                  <a:txBody>
                    <a:bodyPr/>
                    <a:lstStyle/>
                    <a:p>
                      <a:pPr algn="ctr"/>
                      <a:endParaRPr lang="en-GB" dirty="0"/>
                    </a:p>
                    <a:p>
                      <a:pPr algn="ctr"/>
                      <a:r>
                        <a:rPr lang="en-GB" dirty="0"/>
                        <a:t>Taught skills- how to present</a:t>
                      </a:r>
                    </a:p>
                    <a:p>
                      <a:pPr algn="ctr"/>
                      <a:endParaRPr lang="en-GB" dirty="0"/>
                    </a:p>
                    <a:p>
                      <a:pPr algn="ctr"/>
                      <a:r>
                        <a:rPr lang="en-GB" dirty="0"/>
                        <a:t>Presentations</a:t>
                      </a:r>
                    </a:p>
                  </a:txBody>
                  <a:tcPr/>
                </a:tc>
                <a:tc>
                  <a:txBody>
                    <a:bodyPr/>
                    <a:lstStyle/>
                    <a:p>
                      <a:pPr algn="ctr"/>
                      <a:endParaRPr lang="en-GB" dirty="0"/>
                    </a:p>
                    <a:p>
                      <a:pPr algn="ctr"/>
                      <a:endParaRPr lang="en-GB" dirty="0"/>
                    </a:p>
                    <a:p>
                      <a:pPr algn="ctr"/>
                      <a:r>
                        <a:rPr lang="en-GB" dirty="0"/>
                        <a:t>Final Summary</a:t>
                      </a:r>
                    </a:p>
                  </a:txBody>
                  <a:tcPr/>
                </a:tc>
                <a:tc>
                  <a:txBody>
                    <a:bodyPr/>
                    <a:lstStyle/>
                    <a:p>
                      <a:pPr algn="ctr"/>
                      <a:endParaRPr lang="en-GB" dirty="0"/>
                    </a:p>
                    <a:p>
                      <a:pPr algn="ctr"/>
                      <a:endParaRPr lang="en-GB" dirty="0"/>
                    </a:p>
                    <a:p>
                      <a:pPr algn="ctr"/>
                      <a:r>
                        <a:rPr lang="en-GB" dirty="0"/>
                        <a:t>Marking</a:t>
                      </a:r>
                    </a:p>
                  </a:txBody>
                  <a:tcPr/>
                </a:tc>
                <a:tc gridSpan="2">
                  <a:txBody>
                    <a:bodyPr/>
                    <a:lstStyle/>
                    <a:p>
                      <a:pPr algn="ctr"/>
                      <a:endParaRPr lang="en-GB" dirty="0"/>
                    </a:p>
                  </a:txBody>
                  <a:tcPr>
                    <a:solidFill>
                      <a:srgbClr val="0070C0"/>
                    </a:solidFill>
                  </a:tcPr>
                </a:tc>
                <a:tc hMerge="1">
                  <a:txBody>
                    <a:bodyPr/>
                    <a:lstStyle/>
                    <a:p>
                      <a:pPr algn="ctr"/>
                      <a:endParaRPr lang="en-GB" dirty="0"/>
                    </a:p>
                  </a:txBody>
                  <a:tcPr>
                    <a:solidFill>
                      <a:srgbClr val="0070C0"/>
                    </a:solidFill>
                  </a:tcPr>
                </a:tc>
                <a:extLst>
                  <a:ext uri="{0D108BD9-81ED-4DB2-BD59-A6C34878D82A}">
                    <a16:rowId xmlns:a16="http://schemas.microsoft.com/office/drawing/2014/main" val="1826464244"/>
                  </a:ext>
                </a:extLst>
              </a:tr>
            </a:tbl>
          </a:graphicData>
        </a:graphic>
      </p:graphicFrame>
    </p:spTree>
    <p:extLst>
      <p:ext uri="{BB962C8B-B14F-4D97-AF65-F5344CB8AC3E}">
        <p14:creationId xmlns:p14="http://schemas.microsoft.com/office/powerpoint/2010/main" val="4238265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295</Words>
  <Application>Microsoft Office PowerPoint</Application>
  <PresentationFormat>Widescreen</PresentationFormat>
  <Paragraphs>45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Key Stage 4 – Core RE - AQA Higher Project (supported by NATRE – National Association of Teachers of RE)</vt:lpstr>
      <vt:lpstr>Key Stage 4 - AQA Higher Project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Detail for Website</dc:title>
  <dc:creator>Nicola Quick</dc:creator>
  <cp:lastModifiedBy>Paula Hattam</cp:lastModifiedBy>
  <cp:revision>12</cp:revision>
  <dcterms:created xsi:type="dcterms:W3CDTF">2021-06-14T11:21:10Z</dcterms:created>
  <dcterms:modified xsi:type="dcterms:W3CDTF">2021-07-19T12:20:27Z</dcterms:modified>
</cp:coreProperties>
</file>