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sldIdLst>
    <p:sldId id="268" r:id="rId5"/>
    <p:sldId id="282" r:id="rId6"/>
    <p:sldId id="283" r:id="rId7"/>
    <p:sldId id="287" r:id="rId8"/>
    <p:sldId id="297" r:id="rId9"/>
    <p:sldId id="286" r:id="rId10"/>
    <p:sldId id="295" r:id="rId11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B385"/>
    <a:srgbClr val="E75306"/>
    <a:srgbClr val="DF3C06"/>
    <a:srgbClr val="5A5A59"/>
    <a:srgbClr val="A5A6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90" autoAdjust="0"/>
    <p:restoredTop sz="94628" autoAdjust="0"/>
  </p:normalViewPr>
  <p:slideViewPr>
    <p:cSldViewPr snapToGrid="0" snapToObjects="1">
      <p:cViewPr varScale="1">
        <p:scale>
          <a:sx n="108" d="100"/>
          <a:sy n="108" d="100"/>
        </p:scale>
        <p:origin x="20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936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33581-9709-4744-951C-ACEFFD2B2182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9DCF4-537F-4EB2-B888-D45C6C1385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480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Component 1 Question 3 (c)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9DCF4-537F-4EB2-B888-D45C6C13859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916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Component 2 Question 3 (c)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9DCF4-537F-4EB2-B888-D45C6C13859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304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Component 1 Question 8 (d)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9DCF4-537F-4EB2-B888-D45C6C13859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040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Component 2 Question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9DCF4-537F-4EB2-B888-D45C6C13859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50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://oer.wjec.co.uk/" TargetMode="External"/><Relationship Id="rId2" Type="http://schemas.openxmlformats.org/officeDocument/2006/relationships/hyperlink" Target="http://resources.wjec.co.uk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duqas_Powerpoint_Templates_for PPT-1.psd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844"/>
          <a:stretch/>
        </p:blipFill>
        <p:spPr>
          <a:xfrm>
            <a:off x="0" y="0"/>
            <a:ext cx="9144000" cy="57714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456" y="5915809"/>
            <a:ext cx="1413162" cy="729052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25404" y="795467"/>
            <a:ext cx="8669214" cy="808038"/>
          </a:xfrm>
        </p:spPr>
        <p:txBody>
          <a:bodyPr>
            <a:noAutofit/>
          </a:bodyPr>
          <a:lstStyle>
            <a:lvl1pPr>
              <a:defRPr sz="4400" b="1" baseline="0">
                <a:solidFill>
                  <a:schemeClr val="bg1"/>
                </a:solidFill>
              </a:defRPr>
            </a:lvl1pPr>
            <a:lvl2pPr>
              <a:defRPr sz="4400"/>
            </a:lvl2pPr>
            <a:lvl3pPr>
              <a:defRPr sz="4400"/>
            </a:lvl3pPr>
            <a:lvl4pPr>
              <a:defRPr sz="4400"/>
            </a:lvl4pPr>
            <a:lvl5pPr>
              <a:defRPr sz="4400"/>
            </a:lvl5pPr>
          </a:lstStyle>
          <a:p>
            <a:pPr lvl="0"/>
            <a:r>
              <a:rPr lang="en-GB" dirty="0"/>
              <a:t>Level, Subject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11548" y="4296741"/>
            <a:ext cx="2792906" cy="1011529"/>
          </a:xfrm>
        </p:spPr>
        <p:txBody>
          <a:bodyPr>
            <a:no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  <a:lvl2pPr>
              <a:defRPr sz="4400"/>
            </a:lvl2pPr>
            <a:lvl3pPr>
              <a:defRPr sz="4400"/>
            </a:lvl3pPr>
            <a:lvl4pPr>
              <a:defRPr sz="4400"/>
            </a:lvl4pPr>
            <a:lvl5pPr>
              <a:defRPr sz="4400"/>
            </a:lvl5pPr>
          </a:lstStyle>
          <a:p>
            <a:pPr lvl="0"/>
            <a:r>
              <a:rPr lang="en-GB" dirty="0"/>
              <a:t>Presenter name and remit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284778" y="174845"/>
            <a:ext cx="2719676" cy="395171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 sz="1800" baseline="0">
                <a:solidFill>
                  <a:schemeClr val="tx1"/>
                </a:solidFill>
              </a:defRPr>
            </a:lvl1pPr>
            <a:lvl2pPr>
              <a:defRPr sz="4400"/>
            </a:lvl2pPr>
            <a:lvl3pPr>
              <a:defRPr sz="4400"/>
            </a:lvl3pPr>
            <a:lvl4pPr>
              <a:defRPr sz="4400"/>
            </a:lvl4pPr>
            <a:lvl5pPr>
              <a:defRPr sz="4400"/>
            </a:lvl5pPr>
          </a:lstStyle>
          <a:p>
            <a:pPr lvl="0"/>
            <a:r>
              <a:rPr lang="en-GB" dirty="0"/>
              <a:t>Academic period</a:t>
            </a:r>
          </a:p>
        </p:txBody>
      </p:sp>
    </p:spTree>
    <p:extLst>
      <p:ext uri="{BB962C8B-B14F-4D97-AF65-F5344CB8AC3E}">
        <p14:creationId xmlns:p14="http://schemas.microsoft.com/office/powerpoint/2010/main" val="1133322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67544" y="0"/>
            <a:ext cx="7576456" cy="908720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Arial font size 32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84305" y="1341872"/>
            <a:ext cx="4632079" cy="724436"/>
          </a:xfrm>
        </p:spPr>
        <p:txBody>
          <a:bodyPr>
            <a:noAutofit/>
          </a:bodyPr>
          <a:lstStyle>
            <a:lvl1pPr>
              <a:defRPr sz="2800" b="1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Arial font size 28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284163" y="2398713"/>
            <a:ext cx="8634206" cy="422771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font (min) size 24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7533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67544" y="0"/>
            <a:ext cx="7576456" cy="908720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Arial font size 32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84305" y="1341872"/>
            <a:ext cx="4632079" cy="724436"/>
          </a:xfrm>
        </p:spPr>
        <p:txBody>
          <a:bodyPr>
            <a:noAutofit/>
          </a:bodyPr>
          <a:lstStyle>
            <a:lvl1pPr>
              <a:defRPr sz="2800" b="1"/>
            </a:lvl1pPr>
            <a:lvl2pPr>
              <a:defRPr sz="2800"/>
            </a:lvl2pPr>
            <a:lvl3pPr>
              <a:defRPr sz="2800"/>
            </a:lvl3pPr>
            <a:lvl4pPr marL="1371600" indent="0">
              <a:buNone/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058886" y="2826781"/>
            <a:ext cx="3811691" cy="360964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284305" y="2827338"/>
            <a:ext cx="4632184" cy="360838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font (min) size 24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3770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67544" y="0"/>
            <a:ext cx="7576456" cy="908720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Arial font size 32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9494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67544" y="0"/>
            <a:ext cx="7576456" cy="90872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Arial font size 32</a:t>
            </a:r>
            <a:endParaRPr lang="en-GB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0603" y="6355649"/>
            <a:ext cx="575892" cy="297103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866775" y="641350"/>
            <a:ext cx="7185025" cy="1139825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Use this for slide with full graphics</a:t>
            </a:r>
          </a:p>
        </p:txBody>
      </p:sp>
    </p:spTree>
    <p:extLst>
      <p:ext uri="{BB962C8B-B14F-4D97-AF65-F5344CB8AC3E}">
        <p14:creationId xmlns:p14="http://schemas.microsoft.com/office/powerpoint/2010/main" val="1104921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67544" y="0"/>
            <a:ext cx="7576456" cy="908720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Arial font size 32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84305" y="1341872"/>
            <a:ext cx="4632079" cy="724436"/>
          </a:xfrm>
        </p:spPr>
        <p:txBody>
          <a:bodyPr>
            <a:noAutofit/>
          </a:bodyPr>
          <a:lstStyle>
            <a:lvl1pPr>
              <a:defRPr sz="2800" b="1"/>
            </a:lvl1pPr>
            <a:lvl2pPr>
              <a:defRPr sz="2800" b="1"/>
            </a:lvl2pPr>
            <a:lvl3pPr>
              <a:defRPr sz="2800" b="1"/>
            </a:lvl3pPr>
            <a:lvl4pPr>
              <a:defRPr sz="2800" b="1"/>
            </a:lvl4pPr>
            <a:lvl5pPr>
              <a:defRPr sz="2800" b="1"/>
            </a:lvl5pPr>
          </a:lstStyle>
          <a:p>
            <a:pPr lvl="0"/>
            <a:r>
              <a:rPr lang="en-US" dirty="0"/>
              <a:t>Arial font size 28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1"/>
          </p:nvPr>
        </p:nvSpPr>
        <p:spPr>
          <a:xfrm>
            <a:off x="284163" y="2255838"/>
            <a:ext cx="8586787" cy="4251325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494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ources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84304" y="1116247"/>
            <a:ext cx="8539061" cy="724436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 marL="1371600" indent="0">
              <a:buNone/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Insert subject page link here of format eduqas.co.uk/qualifications/[mathematics]</a:t>
            </a:r>
          </a:p>
          <a:p>
            <a:pPr lvl="0"/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344384" y="1903150"/>
            <a:ext cx="8478982" cy="34163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resources.wjec.co.uk</a:t>
            </a:r>
            <a:endParaRPr lang="en-GB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 WJEC digital resources to support the teaching and learning of a broad range of subjects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hlinkClick r:id="rId3"/>
            </a:endParaRPr>
          </a:p>
          <a:p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oer.wjec.co.uk</a:t>
            </a:r>
            <a:endParaRPr lang="en-GB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WJEC’s free Online Exam Review allows teachers to analyse item level data, critically assess sample question papers and receive examiner feedback</a:t>
            </a:r>
            <a:br>
              <a:rPr lang="en-GB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797631" y="28586"/>
            <a:ext cx="4310744" cy="864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1886726" y="168544"/>
            <a:ext cx="27394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Free Resources</a:t>
            </a:r>
            <a:endParaRPr lang="en-GB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632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duqas_Powerpoint_Templates_for PPT-1.psd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844"/>
          <a:stretch/>
        </p:blipFill>
        <p:spPr>
          <a:xfrm>
            <a:off x="0" y="0"/>
            <a:ext cx="9144000" cy="57714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456" y="5915809"/>
            <a:ext cx="1413162" cy="729052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278740" y="1420305"/>
            <a:ext cx="46257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our specialist Subject Officers and administrative support team for your subject with any queries.  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72430" y="2523486"/>
            <a:ext cx="4632079" cy="724436"/>
          </a:xfrm>
        </p:spPr>
        <p:txBody>
          <a:bodyPr>
            <a:noAutofit/>
          </a:bodyPr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Insert contact details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78740" y="511585"/>
            <a:ext cx="7576456" cy="908720"/>
          </a:xfrm>
        </p:spPr>
        <p:txBody>
          <a:bodyPr>
            <a:normAutofit/>
          </a:bodyPr>
          <a:lstStyle>
            <a:lvl1pPr algn="l"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Any Questions?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8783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831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02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70067"/>
            <a:ext cx="8229600" cy="348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pic>
        <p:nvPicPr>
          <p:cNvPr id="7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982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58" r:id="rId2"/>
    <p:sldLayoutId id="2147483659" r:id="rId3"/>
    <p:sldLayoutId id="2147483660" r:id="rId4"/>
    <p:sldLayoutId id="2147483662" r:id="rId5"/>
    <p:sldLayoutId id="2147483661" r:id="rId6"/>
    <p:sldLayoutId id="2147483665" r:id="rId7"/>
    <p:sldLayoutId id="2147483657" r:id="rId8"/>
    <p:sldLayoutId id="2147483655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rgbClr val="DF3C0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25404" y="566866"/>
            <a:ext cx="8669214" cy="200711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dirty="0"/>
              <a:t>GCSE </a:t>
            </a:r>
            <a:r>
              <a:rPr lang="en-US" kern="1100" spc="-30" dirty="0">
                <a:latin typeface="Gotham Rounded Book"/>
                <a:cs typeface="Gotham Rounded Book"/>
              </a:rPr>
              <a:t>Electronics</a:t>
            </a:r>
          </a:p>
          <a:p>
            <a:pPr>
              <a:lnSpc>
                <a:spcPct val="80000"/>
              </a:lnSpc>
            </a:pPr>
            <a:r>
              <a:rPr lang="en-US" kern="1100" spc="-30" dirty="0">
                <a:latin typeface="Gotham Rounded Book"/>
                <a:cs typeface="Gotham Rounded Book"/>
              </a:rPr>
              <a:t>Written Examinations</a:t>
            </a:r>
          </a:p>
          <a:p>
            <a:pPr>
              <a:lnSpc>
                <a:spcPct val="80000"/>
              </a:lnSpc>
            </a:pPr>
            <a:r>
              <a:rPr lang="en-US" kern="1100" spc="-30" dirty="0">
                <a:latin typeface="Gotham Rounded Book"/>
                <a:cs typeface="Gotham Rounded Book"/>
              </a:rPr>
              <a:t>Components 1 and 2</a:t>
            </a:r>
          </a:p>
          <a:p>
            <a:pPr>
              <a:lnSpc>
                <a:spcPct val="80000"/>
              </a:lnSpc>
            </a:pPr>
            <a:endParaRPr lang="en-US" kern="1100" spc="-30" dirty="0"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1243377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GCSE Electronics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284305" y="1341872"/>
            <a:ext cx="8634064" cy="653183"/>
          </a:xfrm>
        </p:spPr>
        <p:txBody>
          <a:bodyPr/>
          <a:lstStyle/>
          <a:p>
            <a:r>
              <a:rPr lang="en-GB" dirty="0"/>
              <a:t>Assessment Objectives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770787"/>
              </p:ext>
            </p:extLst>
          </p:nvPr>
        </p:nvGraphicFramePr>
        <p:xfrm>
          <a:off x="617517" y="2608283"/>
          <a:ext cx="7846545" cy="3487885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988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1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u="none" strike="noStrike" kern="1200" baseline="0" dirty="0"/>
                        <a:t>	</a:t>
                      </a:r>
                    </a:p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u="none" strike="noStrike" kern="1200" baseline="0" dirty="0"/>
                        <a:t>	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u="none" strike="noStrike" kern="1200" baseline="0" dirty="0"/>
                        <a:t>Objective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u="none" strike="noStrike" kern="1200" baseline="0" dirty="0"/>
                        <a:t>Weighting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u="none" strike="noStrike" kern="1200" baseline="0" dirty="0"/>
                        <a:t>AO1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800" u="none" strike="noStrike" kern="1200" baseline="0" dirty="0"/>
                        <a:t>Demonstrate knowledge and understanding of the ideas, techniques and procedures of electronics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u="none" strike="noStrike" kern="1200" baseline="0" dirty="0"/>
                        <a:t>35% 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u="none" strike="noStrike" kern="1200" baseline="0" dirty="0"/>
                        <a:t>AO2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u="none" strike="noStrike" kern="1200" baseline="0" dirty="0"/>
                        <a:t>Apply knowledge and understanding of the ideas, techniques and procedures of electronics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u="none" strike="noStrike" kern="1200" baseline="0" dirty="0"/>
                        <a:t>35% 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u="none" strike="noStrike" kern="1200" baseline="0" dirty="0"/>
                        <a:t>AO3 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u="none" strike="noStrike" kern="1200" baseline="0" dirty="0"/>
                        <a:t>Analyse problems and design, build, test and evaluate electronic systems to address identified needs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u="none" strike="noStrike" kern="1200" baseline="0" dirty="0"/>
                        <a:t>30% 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176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GCSE Electronics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284305" y="1341872"/>
            <a:ext cx="8634064" cy="973816"/>
          </a:xfrm>
        </p:spPr>
        <p:txBody>
          <a:bodyPr/>
          <a:lstStyle/>
          <a:p>
            <a:r>
              <a:rPr lang="en-GB" dirty="0"/>
              <a:t>Written examinations</a:t>
            </a:r>
          </a:p>
          <a:p>
            <a:pPr>
              <a:spcBef>
                <a:spcPts val="2400"/>
              </a:spcBef>
            </a:pPr>
            <a:r>
              <a:rPr lang="en-GB" sz="2400" b="0" dirty="0"/>
              <a:t>The questions will include:</a:t>
            </a:r>
          </a:p>
          <a:p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284163" y="2558562"/>
            <a:ext cx="8634206" cy="4202723"/>
          </a:xfrm>
        </p:spPr>
        <p:txBody>
          <a:bodyPr>
            <a:norm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Demonstration of knowledge and understanding of the ideas, techniques and procedures of electronics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Appling knowledge and understanding of the ideas, techniques and procedures of electronics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Analysing problems and designs, and evaluating electronic systems to address identified needs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A minimum of 20% of marks are for mathematical skills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One quality of extended response (QER) questions per paper</a:t>
            </a:r>
          </a:p>
        </p:txBody>
      </p:sp>
    </p:spTree>
    <p:extLst>
      <p:ext uri="{BB962C8B-B14F-4D97-AF65-F5344CB8AC3E}">
        <p14:creationId xmlns:p14="http://schemas.microsoft.com/office/powerpoint/2010/main" val="323893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GCSE Electronics</a:t>
            </a:r>
          </a:p>
        </p:txBody>
      </p:sp>
      <p:sp>
        <p:nvSpPr>
          <p:cNvPr id="4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345376" y="5998997"/>
            <a:ext cx="1856447" cy="554616"/>
          </a:xfrm>
          <a:solidFill>
            <a:srgbClr val="F7B385"/>
          </a:solidFill>
          <a:ln>
            <a:solidFill>
              <a:schemeClr val="tx1"/>
            </a:solidFill>
          </a:ln>
        </p:spPr>
        <p:txBody>
          <a:bodyPr anchor="ctr" anchorCtr="1">
            <a:normAutofit/>
          </a:bodyPr>
          <a:lstStyle/>
          <a:p>
            <a:pPr>
              <a:spcAft>
                <a:spcPts val="600"/>
              </a:spcAft>
            </a:pPr>
            <a:r>
              <a:rPr lang="en-GB" dirty="0"/>
              <a:t>AO1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5793" y="1082558"/>
            <a:ext cx="6376940" cy="47426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6228967" y="3463887"/>
            <a:ext cx="2589717" cy="1172133"/>
          </a:xfrm>
          <a:ln>
            <a:solidFill>
              <a:schemeClr val="tx1"/>
            </a:solidFill>
          </a:ln>
        </p:spPr>
        <p:txBody>
          <a:bodyPr anchor="ctr" anchorCtr="1">
            <a:normAutofit/>
          </a:bodyPr>
          <a:lstStyle/>
          <a:p>
            <a:pPr>
              <a:spcAft>
                <a:spcPts val="600"/>
              </a:spcAft>
            </a:pPr>
            <a:r>
              <a:rPr lang="en-GB" dirty="0"/>
              <a:t>Drawing graphs from given data</a:t>
            </a:r>
          </a:p>
        </p:txBody>
      </p:sp>
    </p:spTree>
    <p:extLst>
      <p:ext uri="{BB962C8B-B14F-4D97-AF65-F5344CB8AC3E}">
        <p14:creationId xmlns:p14="http://schemas.microsoft.com/office/powerpoint/2010/main" val="2555423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GCSE Electronics</a:t>
            </a:r>
          </a:p>
        </p:txBody>
      </p:sp>
      <p:sp>
        <p:nvSpPr>
          <p:cNvPr id="4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345376" y="5998997"/>
            <a:ext cx="1856447" cy="554616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anchor="ctr" anchorCtr="1">
            <a:normAutofit/>
          </a:bodyPr>
          <a:lstStyle/>
          <a:p>
            <a:pPr>
              <a:spcAft>
                <a:spcPts val="600"/>
              </a:spcAft>
            </a:pPr>
            <a:r>
              <a:rPr lang="en-GB" dirty="0"/>
              <a:t>AO1 &amp; 2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4267" y="1200628"/>
            <a:ext cx="5650176" cy="544805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7213708" y="4646270"/>
            <a:ext cx="1561015" cy="1172133"/>
          </a:xfrm>
          <a:ln>
            <a:solidFill>
              <a:schemeClr val="tx1"/>
            </a:solidFill>
          </a:ln>
        </p:spPr>
        <p:txBody>
          <a:bodyPr anchor="ctr" anchorCtr="1"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GB" dirty="0"/>
              <a:t>Marks for workings out</a:t>
            </a:r>
          </a:p>
        </p:txBody>
      </p:sp>
    </p:spTree>
    <p:extLst>
      <p:ext uri="{BB962C8B-B14F-4D97-AF65-F5344CB8AC3E}">
        <p14:creationId xmlns:p14="http://schemas.microsoft.com/office/powerpoint/2010/main" val="1051035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0687" y="1234423"/>
            <a:ext cx="5762625" cy="50958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GCSE Electronics</a:t>
            </a:r>
          </a:p>
        </p:txBody>
      </p:sp>
      <p:sp>
        <p:nvSpPr>
          <p:cNvPr id="4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6956274" y="6052990"/>
            <a:ext cx="1856447" cy="554616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anchor="ctr" anchorCtr="1">
            <a:normAutofit/>
          </a:bodyPr>
          <a:lstStyle/>
          <a:p>
            <a:pPr>
              <a:spcAft>
                <a:spcPts val="600"/>
              </a:spcAft>
            </a:pPr>
            <a:r>
              <a:rPr lang="en-GB" dirty="0"/>
              <a:t>AO3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268259" y="2635713"/>
            <a:ext cx="1856447" cy="554616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anchor="ctr" anchorCtr="1">
            <a:normAutofit/>
          </a:bodyPr>
          <a:lstStyle/>
          <a:p>
            <a:pPr>
              <a:spcAft>
                <a:spcPts val="600"/>
              </a:spcAft>
            </a:pPr>
            <a:r>
              <a:rPr lang="en-GB" dirty="0"/>
              <a:t>AO2</a:t>
            </a: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6956274" y="4697034"/>
            <a:ext cx="1856447" cy="554616"/>
          </a:xfrm>
          <a:ln>
            <a:solidFill>
              <a:schemeClr val="tx1"/>
            </a:solidFill>
          </a:ln>
        </p:spPr>
        <p:txBody>
          <a:bodyPr anchor="ctr" anchorCtr="1">
            <a:normAutofit/>
          </a:bodyPr>
          <a:lstStyle/>
          <a:p>
            <a:pPr>
              <a:spcAft>
                <a:spcPts val="600"/>
              </a:spcAft>
            </a:pPr>
            <a:r>
              <a:rPr lang="en-GB" dirty="0"/>
              <a:t>Design</a:t>
            </a:r>
          </a:p>
        </p:txBody>
      </p:sp>
    </p:spTree>
    <p:extLst>
      <p:ext uri="{BB962C8B-B14F-4D97-AF65-F5344CB8AC3E}">
        <p14:creationId xmlns:p14="http://schemas.microsoft.com/office/powerpoint/2010/main" val="3949672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116621"/>
            <a:ext cx="4226906" cy="560272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7720" y="1116621"/>
            <a:ext cx="3698543" cy="560272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GCSE Electronics</a:t>
            </a:r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7107473" y="3805382"/>
            <a:ext cx="1856447" cy="554616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anchor="ctr" anchorCtr="1">
            <a:normAutofit/>
          </a:bodyPr>
          <a:lstStyle/>
          <a:p>
            <a:pPr>
              <a:spcAft>
                <a:spcPts val="600"/>
              </a:spcAft>
            </a:pPr>
            <a:r>
              <a:rPr lang="en-GB" dirty="0"/>
              <a:t>AO3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7107473" y="4670658"/>
            <a:ext cx="1856447" cy="554616"/>
          </a:xfrm>
          <a:ln>
            <a:solidFill>
              <a:schemeClr val="tx1"/>
            </a:solidFill>
          </a:ln>
        </p:spPr>
        <p:txBody>
          <a:bodyPr anchor="ctr" anchorCtr="1">
            <a:normAutofit/>
          </a:bodyPr>
          <a:lstStyle/>
          <a:p>
            <a:pPr>
              <a:spcAft>
                <a:spcPts val="600"/>
              </a:spcAft>
            </a:pPr>
            <a:r>
              <a:rPr lang="en-GB" dirty="0"/>
              <a:t>QER</a:t>
            </a: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7107473" y="5444381"/>
            <a:ext cx="1856447" cy="554616"/>
          </a:xfrm>
          <a:ln>
            <a:solidFill>
              <a:schemeClr val="tx1"/>
            </a:solidFill>
          </a:ln>
        </p:spPr>
        <p:txBody>
          <a:bodyPr anchor="ctr" anchorCtr="1">
            <a:normAutofit/>
          </a:bodyPr>
          <a:lstStyle/>
          <a:p>
            <a:pPr>
              <a:spcAft>
                <a:spcPts val="600"/>
              </a:spcAft>
            </a:pPr>
            <a:r>
              <a:rPr lang="en-GB" dirty="0"/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val="4003462187"/>
      </p:ext>
    </p:extLst>
  </p:cSld>
  <p:clrMapOvr>
    <a:masterClrMapping/>
  </p:clrMapOvr>
</p:sld>
</file>

<file path=ppt/theme/theme1.xml><?xml version="1.0" encoding="utf-8"?>
<a:theme xmlns:a="http://schemas.openxmlformats.org/drawingml/2006/main" name="Eduqas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A98B9257805B42BFA8986C064AF80B" ma:contentTypeVersion="0" ma:contentTypeDescription="Create a new document." ma:contentTypeScope="" ma:versionID="76b3f02ad9918e3896ee1277c8df8a1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73DC8F-AB9D-4910-94BF-5076350377AD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90FA3C3-54F7-4365-AD8A-7B1021D2AD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D9FB68D-A36F-4F40-9DDD-C7C8C55F1F0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Eduqas PowerPoint Template</Template>
  <TotalTime>0</TotalTime>
  <Words>194</Words>
  <Application>Microsoft Office PowerPoint</Application>
  <PresentationFormat>On-screen Show (4:3)</PresentationFormat>
  <Paragraphs>48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Gotham Rounded Book</vt:lpstr>
      <vt:lpstr>Eduqas PowerPoint Template</vt:lpstr>
      <vt:lpstr>PowerPoint Presentation</vt:lpstr>
      <vt:lpstr>GCSE Electronics</vt:lpstr>
      <vt:lpstr>GCSE Electronics</vt:lpstr>
      <vt:lpstr>GCSE Electronics</vt:lpstr>
      <vt:lpstr>GCSE Electronics</vt:lpstr>
      <vt:lpstr>GCSE Electronics</vt:lpstr>
      <vt:lpstr>GCSE Electronics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WJEC</dc:creator>
  <cp:lastModifiedBy>Paula Hattam</cp:lastModifiedBy>
  <cp:revision>86</cp:revision>
  <cp:lastPrinted>2014-04-03T15:37:56Z</cp:lastPrinted>
  <dcterms:created xsi:type="dcterms:W3CDTF">2015-10-08T10:06:49Z</dcterms:created>
  <dcterms:modified xsi:type="dcterms:W3CDTF">2021-10-11T14:08:36Z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0x01010053A98B9257805B42BFA8986C064AF80B</vt:lpwstr>
  </property>
</Properties>
</file>